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8"/>
  </p:notesMasterIdLst>
  <p:handoutMasterIdLst>
    <p:handoutMasterId r:id="rId5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7" r:id="rId43"/>
    <p:sldId id="294" r:id="rId44"/>
    <p:sldId id="295" r:id="rId45"/>
    <p:sldId id="296" r:id="rId46"/>
    <p:sldId id="308" r:id="rId47"/>
    <p:sldId id="298" r:id="rId48"/>
    <p:sldId id="299" r:id="rId49"/>
    <p:sldId id="300" r:id="rId50"/>
    <p:sldId id="301" r:id="rId51"/>
    <p:sldId id="302" r:id="rId52"/>
    <p:sldId id="303" r:id="rId53"/>
    <p:sldId id="309" r:id="rId54"/>
    <p:sldId id="304" r:id="rId55"/>
    <p:sldId id="305" r:id="rId56"/>
    <p:sldId id="306" r:id="rId5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3" autoAdjust="0"/>
    <p:restoredTop sz="69238" autoAdjust="0"/>
  </p:normalViewPr>
  <p:slideViewPr>
    <p:cSldViewPr snapToGrid="0">
      <p:cViewPr>
        <p:scale>
          <a:sx n="50" d="100"/>
          <a:sy n="50" d="100"/>
        </p:scale>
        <p:origin x="3872" y="139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t>
            </a:r>
            <a:r>
              <a:rPr lang="en-US" baseline="0" dirty="0" err="1" smtClean="0"/>
              <a:t>iis</a:t>
            </a:r>
            <a:r>
              <a:rPr lang="en-US" baseline="0" dirty="0" smtClean="0"/>
              <a:t>-demo and </a:t>
            </a:r>
            <a:r>
              <a:rPr lang="en-US" baseline="0" dirty="0" err="1" smtClean="0"/>
              <a:t>myiis-lb</a:t>
            </a:r>
            <a:r>
              <a:rPr lang="en-US" baseline="0" dirty="0" smtClean="0"/>
              <a:t>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a:t>
            </a:r>
            <a:r>
              <a:rPr lang="en-US" dirty="0" smtClean="0"/>
              <a:t>environment</a:t>
            </a:r>
            <a:r>
              <a:rPr lang="en-US" baseline="0" dirty="0" smtClean="0"/>
              <a:t> </a:t>
            </a:r>
            <a:r>
              <a:rPr lang="en-US" dirty="0" smtClean="0"/>
              <a:t>file </a:t>
            </a:r>
            <a:r>
              <a:rPr lang="en-US" dirty="0" smtClean="0"/>
              <a:t>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a:t>
            </a:r>
            <a:r>
              <a:rPr lang="en-US" dirty="0" err="1" smtClean="0"/>
              <a:t>myiis-lb</a:t>
            </a:r>
            <a:r>
              <a:rPr lang="en-US" dirty="0" smtClean="0"/>
              <a:t>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t>
            </a:r>
            <a:r>
              <a:rPr lang="en-US" dirty="0" err="1" smtClean="0"/>
              <a:t>iis</a:t>
            </a:r>
            <a:r>
              <a:rPr lang="en-US" dirty="0" smtClean="0"/>
              <a:t>-demo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a:t>
            </a:r>
            <a:r>
              <a:rPr lang="en-US" baseline="0" dirty="0" err="1" smtClean="0"/>
              <a:t>winrm</a:t>
            </a:r>
            <a:r>
              <a:rPr lang="en-US" baseline="0" dirty="0" smtClean="0"/>
              <a:t> let’s </a:t>
            </a:r>
            <a:r>
              <a:rPr lang="en-US" baseline="0" dirty="0" smtClean="0"/>
              <a:t>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a:t>
            </a:r>
            <a:r>
              <a:rPr lang="en-US" dirty="0" err="1" smtClean="0"/>
              <a:t>myiis-lb</a:t>
            </a:r>
            <a:r>
              <a:rPr lang="en-US" dirty="0" smtClean="0"/>
              <a:t>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a:t>
            </a:r>
            <a:r>
              <a:rPr lang="en-US" dirty="0" err="1" smtClean="0"/>
              <a:t>myiis-lb</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p>
          <a:p>
            <a:endParaRPr lang="en-US" baseline="0" dirty="0" smtClean="0"/>
          </a:p>
          <a:p>
            <a:r>
              <a:rPr lang="en-US" baseline="0" dirty="0" smtClean="0"/>
              <a:t>Now it's time to update the version number of the cookbook and upload it to the Chef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1407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a:t>
            </a:r>
            <a:r>
              <a:rPr lang="en-US" baseline="0" dirty="0" err="1" smtClean="0"/>
              <a:t>myiis-lb</a:t>
            </a:r>
            <a:r>
              <a:rPr lang="en-US" baseline="0" dirty="0" smtClean="0"/>
              <a:t>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r>
              <a:rPr lang="en-US" baseline="0" dirty="0" smtClean="0"/>
              <a:t>'.</a:t>
            </a:r>
          </a:p>
          <a:p>
            <a:endParaRPr lang="en-US" baseline="0" dirty="0" smtClean="0"/>
          </a:p>
          <a:p>
            <a:r>
              <a:rPr lang="en-US" baseline="0" dirty="0" smtClean="0"/>
              <a:t>TODO: Update output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r>
              <a:rPr lang="en-US" baseline="0" dirty="0" smtClean="0"/>
              <a:t>.</a:t>
            </a:r>
          </a:p>
          <a:p>
            <a:endParaRPr lang="en-US" baseline="0" dirty="0" smtClean="0"/>
          </a:p>
          <a:p>
            <a:r>
              <a:rPr lang="en-US" baseline="0" dirty="0" smtClean="0"/>
              <a:t>TODO: Update output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load balancer will only find nodes that are web servers in the same environment as the load balancer. This is useful if we want to deploy a load balancer to the acceptance environment as it will only address requests to the nodes in that environment.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7130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a:t>
            </a:r>
            <a:r>
              <a:rPr lang="en-US" baseline="0" dirty="0" err="1" smtClean="0"/>
              <a:t>myiis-lb</a:t>
            </a:r>
            <a:r>
              <a:rPr lang="en-US" baseline="0" dirty="0" smtClean="0"/>
              <a:t> default.rb to include environment search criteria.</a:t>
            </a:r>
          </a:p>
          <a:p>
            <a:endParaRPr lang="en-US" baseline="0" dirty="0" smtClean="0"/>
          </a:p>
          <a:p>
            <a:r>
              <a:rPr lang="en-US" baseline="0" dirty="0" smtClean="0"/>
              <a:t>And lastly, we changed the version number in the </a:t>
            </a:r>
            <a:r>
              <a:rPr lang="en-US" baseline="0" dirty="0" err="1" smtClean="0"/>
              <a:t>myiis-lb</a:t>
            </a:r>
            <a:r>
              <a:rPr lang="en-US" baseline="0" dirty="0" smtClean="0"/>
              <a:t>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a:t>
            </a:r>
            <a:r>
              <a:rPr lang="en-US" baseline="0" dirty="0" err="1" smtClean="0"/>
              <a:t>myiis-lbcookbook</a:t>
            </a:r>
            <a:r>
              <a:rPr lang="en-US" baseline="0" dirty="0" smtClean="0"/>
              <a:t>,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a:t>
            </a:r>
            <a:r>
              <a:rPr lang="en-US" baseline="0" dirty="0" err="1" smtClean="0"/>
              <a:t>myiis-lb</a:t>
            </a:r>
            <a:r>
              <a:rPr lang="en-US" baseline="0" dirty="0" smtClean="0"/>
              <a:t>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the production load balancers in the production environment will use the latest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76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a:t>
            </a:r>
            <a:r>
              <a:rPr lang="en-US" dirty="0" err="1" smtClean="0"/>
              <a:t>myiis-lb</a:t>
            </a:r>
            <a:r>
              <a:rPr lang="en-US" dirty="0" smtClean="0"/>
              <a:t>, </a:t>
            </a:r>
            <a:r>
              <a:rPr lang="en-US" dirty="0" err="1" smtClean="0"/>
              <a:t>myiis-lb</a:t>
            </a:r>
            <a:r>
              <a:rPr lang="en-US" dirty="0" smtClean="0"/>
              <a:t>::</a:t>
            </a:r>
            <a:r>
              <a:rPr lang="en-US" dirty="0"/>
              <a:t>default, </a:t>
            </a:r>
            <a:r>
              <a:rPr lang="en-US" dirty="0" err="1" smtClean="0"/>
              <a:t>iis-lb</a:t>
            </a:r>
            <a:r>
              <a:rPr lang="en-US" dirty="0" smtClean="0"/>
              <a:t>::</a:t>
            </a:r>
            <a:r>
              <a:rPr lang="en-US" dirty="0"/>
              <a:t>default, </a:t>
            </a:r>
            <a:r>
              <a:rPr lang="en-US" dirty="0" err="1" smtClean="0"/>
              <a:t>iis-lb</a:t>
            </a:r>
            <a:r>
              <a:rPr lang="en-US" dirty="0" smtClean="0"/>
              <a:t>::</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2800" dirty="0" smtClean="0"/>
              <a:t>$ knife </a:t>
            </a:r>
            <a:r>
              <a:rPr lang="en-US" sz="2800" dirty="0" err="1" smtClean="0"/>
              <a:t>winrm</a:t>
            </a:r>
            <a:r>
              <a:rPr lang="en-US" sz="2800" dirty="0" smtClean="0"/>
              <a:t> *:* -x USER -P PWD –a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myiis-lb</a:t>
            </a:r>
            <a:r>
              <a:rPr lang="en-US" dirty="0" smtClean="0"/>
              <a:t> cookbook's version </a:t>
            </a:r>
            <a:r>
              <a:rPr lang="en-US" dirty="0" smtClean="0"/>
              <a:t>number and upload it to Chef Server</a:t>
            </a:r>
            <a:endParaRPr lang="en-US" dirty="0" smtClean="0"/>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Examine the Existing Search Criteria</a:t>
            </a: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smtClean="0"/>
              <a:t>myiis-lb</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Modify the </a:t>
            </a:r>
            <a:r>
              <a:rPr lang="en-US" dirty="0" err="1" smtClean="0"/>
              <a:t>myiis-lb</a:t>
            </a:r>
            <a:r>
              <a:rPr lang="en-US" dirty="0" smtClean="0"/>
              <a:t> </a:t>
            </a:r>
            <a:r>
              <a:rPr lang="en-US" dirty="0" smtClean="0"/>
              <a:t>Default Recipe</a:t>
            </a: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smtClean="0"/>
              <a:t>myiis-lb</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149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myiis-lb</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err="1" smtClean="0"/>
              <a:t>myiis-lb</a:t>
            </a:r>
            <a:r>
              <a:rPr lang="en-US" dirty="0" smtClean="0"/>
              <a:t>'</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err="1" smtClean="0"/>
              <a:t>myiis-lb</a:t>
            </a:r>
            <a:r>
              <a:rPr lang="en-US" dirty="0" smtClean="0"/>
              <a:t>'</a:t>
            </a:r>
            <a:endParaRPr lang="en-US" dirty="0"/>
          </a:p>
          <a:p>
            <a:r>
              <a:rPr lang="en-US" dirty="0"/>
              <a:t>long_description 'Installs/Configures </a:t>
            </a:r>
            <a:r>
              <a:rPr lang="en-US" dirty="0" err="1" smtClean="0"/>
              <a:t>myiis-lb</a:t>
            </a:r>
            <a:r>
              <a:rPr lang="en-US" dirty="0" smtClean="0"/>
              <a:t>'</a:t>
            </a:r>
            <a:endParaRPr lang="en-US" dirty="0"/>
          </a:p>
          <a:p>
            <a:r>
              <a:rPr lang="en-US" dirty="0" smtClean="0"/>
              <a:t>version          '1.0.1</a:t>
            </a:r>
            <a:r>
              <a:rPr lang="en-US" dirty="0"/>
              <a:t>'</a:t>
            </a:r>
          </a:p>
          <a:p>
            <a:endParaRPr lang="en-US" dirty="0"/>
          </a:p>
          <a:p>
            <a:r>
              <a:rPr lang="en-US" dirty="0"/>
              <a:t>depends </a:t>
            </a:r>
            <a:r>
              <a:rPr lang="en-US" dirty="0" smtClean="0"/>
              <a:t>'</a:t>
            </a:r>
            <a:r>
              <a:rPr lang="en-US" dirty="0" err="1" smtClean="0"/>
              <a:t>iis-lb</a:t>
            </a:r>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a:t>
            </a:r>
            <a:r>
              <a:rPr lang="en-US" dirty="0" err="1" smtClean="0"/>
              <a:t>myiis-lb</a:t>
            </a:r>
            <a:r>
              <a:rPr lang="en-US" dirty="0" smtClean="0"/>
              <a:t>' </a:t>
            </a:r>
            <a:r>
              <a:rPr lang="en-US" dirty="0"/>
              <a:t>from source at .</a:t>
            </a:r>
          </a:p>
          <a:p>
            <a:r>
              <a:rPr lang="en-US" dirty="0"/>
              <a:t>Fetching cookbook index from https://supermarket.chef.io...</a:t>
            </a:r>
          </a:p>
          <a:p>
            <a:r>
              <a:rPr lang="en-US" dirty="0"/>
              <a:t>Using build-essential (2.2.3)</a:t>
            </a:r>
          </a:p>
          <a:p>
            <a:r>
              <a:rPr lang="en-US" dirty="0"/>
              <a:t>Installing </a:t>
            </a:r>
            <a:r>
              <a:rPr lang="en-US" dirty="0" err="1" smtClean="0"/>
              <a:t>iis-lb</a:t>
            </a:r>
            <a:r>
              <a:rPr lang="en-US" dirty="0" smtClean="0"/>
              <a:t> </a:t>
            </a:r>
            <a:r>
              <a:rPr lang="en-US" dirty="0"/>
              <a:t>(1.6.6)</a:t>
            </a:r>
          </a:p>
          <a:p>
            <a:r>
              <a:rPr lang="en-US" dirty="0"/>
              <a:t>Using cpu (0.2.0)</a:t>
            </a:r>
          </a:p>
          <a:p>
            <a:r>
              <a:rPr lang="en-US" dirty="0"/>
              <a:t>Using </a:t>
            </a:r>
            <a:r>
              <a:rPr lang="en-US" dirty="0" err="1" smtClean="0"/>
              <a:t>myiis-lb</a:t>
            </a:r>
            <a:r>
              <a:rPr lang="en-US" dirty="0" smtClean="0"/>
              <a:t>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myiis-lb</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err="1" smtClean="0"/>
              <a:t>iis-lb</a:t>
            </a:r>
            <a:r>
              <a:rPr lang="en-US" dirty="0" smtClean="0"/>
              <a:t> </a:t>
            </a:r>
            <a:r>
              <a:rPr lang="en-US" dirty="0"/>
              <a:t>(1.6.6) (frozen)</a:t>
            </a:r>
          </a:p>
          <a:p>
            <a:r>
              <a:rPr lang="en-US" dirty="0"/>
              <a:t>Uploaded </a:t>
            </a:r>
            <a:r>
              <a:rPr lang="en-US" dirty="0" err="1" smtClean="0"/>
              <a:t>myiis-lb</a:t>
            </a:r>
            <a:r>
              <a:rPr lang="en-US" dirty="0" smtClean="0"/>
              <a:t>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ü"/>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8092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myiis-lb's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err="1" smtClean="0"/>
              <a:t>myiis-lb</a:t>
            </a:r>
            <a:r>
              <a:rPr lang="en-US" sz="3000" dirty="0" smtClean="0"/>
              <a:t>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a:t>
            </a:r>
            <a:r>
              <a:rPr lang="en-US" dirty="0" smtClean="0"/>
              <a:t>production's cookbook constraint: </a:t>
            </a:r>
            <a:endParaRPr lang="en-US" dirty="0" smtClean="0"/>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r>
              <a:rPr lang="en-US" sz="3200" b="1" dirty="0" smtClean="0">
                <a:latin typeface="Courier New" panose="02070309020205020404" pitchFamily="49" charset="0"/>
                <a:cs typeface="Courier New" panose="02070309020205020404" pitchFamily="49" charset="0"/>
              </a:rPr>
              <a:t>'</a:t>
            </a:r>
          </a:p>
          <a:p>
            <a:pPr algn="ctr"/>
            <a:endParaRPr lang="en-US" sz="3200" b="1" dirty="0">
              <a:latin typeface="Courier New" panose="02070309020205020404" pitchFamily="49" charset="0"/>
              <a:cs typeface="Courier New" panose="02070309020205020404" pitchFamily="49" charset="0"/>
            </a:endParaRPr>
          </a:p>
          <a:p>
            <a:pPr marL="457200" indent="-457200">
              <a:buFont typeface="Wingdings" charset="2"/>
              <a:buChar char="q"/>
            </a:pPr>
            <a:r>
              <a:rPr lang="en-US" sz="3730" dirty="0" smtClean="0">
                <a:cs typeface="Courier New" panose="02070309020205020404" pitchFamily="49" charset="0"/>
              </a:rPr>
              <a:t>Upload the Role to the Chef Server</a:t>
            </a:r>
          </a:p>
          <a:p>
            <a:pPr marL="457200" indent="-457200">
              <a:buFont typeface="Wingdings" charset="2"/>
              <a:buChar char="q"/>
            </a:pPr>
            <a:r>
              <a:rPr lang="en-US" sz="3730" dirty="0" smtClean="0">
                <a:cs typeface="Courier New" panose="02070309020205020404" pitchFamily="49" charset="0"/>
              </a:rPr>
              <a:t>Converge all the nodes</a:t>
            </a:r>
            <a:endParaRPr lang="en-US" sz="3730" dirty="0" smtClean="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a:t>
            </a:r>
            <a:r>
              <a:rPr lang="en-US" dirty="0" smtClean="0"/>
              <a:t>~\chef-repo</a:t>
            </a:r>
            <a:endParaRPr lang="en-US" dirty="0"/>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2800" dirty="0" smtClean="0"/>
              <a:t>$ </a:t>
            </a:r>
            <a:r>
              <a:rPr lang="en-US" sz="2800" dirty="0"/>
              <a:t>knife </a:t>
            </a:r>
            <a:r>
              <a:rPr lang="en-US" sz="2800" dirty="0" err="1" smtClean="0"/>
              <a:t>winrm</a:t>
            </a:r>
            <a:r>
              <a:rPr lang="en-US" sz="2800" dirty="0" smtClean="0"/>
              <a:t> *</a:t>
            </a:r>
            <a:r>
              <a:rPr lang="en-US" sz="2800" dirty="0"/>
              <a:t>:</a:t>
            </a:r>
            <a:r>
              <a:rPr lang="en-US" sz="2800" dirty="0" smtClean="0"/>
              <a:t>* </a:t>
            </a:r>
            <a:r>
              <a:rPr lang="en-US" sz="2800" dirty="0"/>
              <a:t>-x USER -P </a:t>
            </a:r>
            <a:r>
              <a:rPr lang="en-US" sz="2800" dirty="0" smtClean="0"/>
              <a:t>PWD –a </a:t>
            </a:r>
            <a:r>
              <a:rPr lang="en-US" sz="2800" dirty="0" err="1" smtClean="0"/>
              <a:t>ipaddress</a:t>
            </a:r>
            <a:r>
              <a:rPr lang="en-US" sz="2800" dirty="0" smtClean="0"/>
              <a:t> "chef</a:t>
            </a:r>
            <a:r>
              <a:rPr lang="en-US" sz="2800" dirty="0"/>
              <a:t>-</a:t>
            </a:r>
            <a:r>
              <a:rPr lang="en-US" sz="2800" dirty="0" smtClean="0"/>
              <a:t>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ü"/>
            </a:pPr>
            <a:r>
              <a:rPr lang="en-US" dirty="0" smtClean="0"/>
              <a:t>Update the environment named </a:t>
            </a:r>
            <a:r>
              <a:rPr lang="en-US" dirty="0" smtClean="0"/>
              <a:t>production's cookbook constraint: </a:t>
            </a:r>
            <a:endParaRPr lang="en-US" dirty="0" smtClean="0"/>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r>
              <a:rPr lang="en-US" sz="3200" b="1" dirty="0" smtClean="0">
                <a:latin typeface="Courier New" panose="02070309020205020404" pitchFamily="49" charset="0"/>
                <a:cs typeface="Courier New" panose="02070309020205020404" pitchFamily="49" charset="0"/>
              </a:rPr>
              <a:t>'</a:t>
            </a:r>
          </a:p>
          <a:p>
            <a:pPr algn="ctr"/>
            <a:endParaRPr lang="en-US" sz="3200" b="1" dirty="0">
              <a:latin typeface="Courier New" panose="02070309020205020404" pitchFamily="49" charset="0"/>
              <a:cs typeface="Courier New" panose="02070309020205020404" pitchFamily="49" charset="0"/>
            </a:endParaRPr>
          </a:p>
          <a:p>
            <a:pPr marL="571500" indent="-571500">
              <a:buFont typeface="Wingdings" charset="2"/>
              <a:buChar char="ü"/>
            </a:pPr>
            <a:r>
              <a:rPr lang="en-US" sz="3730" dirty="0" smtClean="0">
                <a:cs typeface="Courier New" panose="02070309020205020404" pitchFamily="49" charset="0"/>
              </a:rPr>
              <a:t>Upload the Role to the Chef Server</a:t>
            </a:r>
          </a:p>
          <a:p>
            <a:pPr marL="571500" indent="-571500">
              <a:buFont typeface="Wingdings" charset="2"/>
              <a:buChar char="ü"/>
            </a:pPr>
            <a:r>
              <a:rPr lang="en-US" sz="3730" dirty="0" smtClean="0">
                <a:cs typeface="Courier New" panose="02070309020205020404" pitchFamily="49" charset="0"/>
              </a:rPr>
              <a:t>Converge all the nodes</a:t>
            </a:r>
            <a:endParaRPr lang="en-US" sz="3730" dirty="0" smtClean="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0916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smtClean="0"/>
              <a:t>~\chef-repo</a:t>
            </a:r>
            <a:endParaRPr lang="en-US" dirty="0" smtClean="0"/>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18542</TotalTime>
  <Words>4123</Words>
  <Application>Microsoft Macintosh PowerPoint</Application>
  <PresentationFormat>Custom</PresentationFormat>
  <Paragraphs>646</Paragraphs>
  <Slides>52</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GE: Examine the Existing Search Criteria</vt:lpstr>
      <vt:lpstr>GE: Modify the myiis-lb Default Recipe</vt:lpstr>
      <vt:lpstr>Separating Environments</vt:lpstr>
      <vt:lpstr>GE: Version the myiis-lb metadata.rb</vt:lpstr>
      <vt:lpstr>GE: Run 'berks install'</vt:lpstr>
      <vt:lpstr>GE: Run 'berks upload'</vt:lpstr>
      <vt:lpstr>Separating Environments</vt:lpstr>
      <vt:lpstr>A Brief Recap</vt:lpstr>
      <vt:lpstr>Lab: Update Production</vt:lpstr>
      <vt:lpstr>Lab: Update production.rb</vt:lpstr>
      <vt:lpstr>Lab: cd and Run 'knife environment...'</vt:lpstr>
      <vt:lpstr>Lab: Verify the Version Number </vt:lpstr>
      <vt:lpstr>Lab: Converge All Nodes</vt:lpstr>
      <vt:lpstr>Lab: Update Production</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2130</cp:revision>
  <cp:lastPrinted>2015-02-07T23:49:10Z</cp:lastPrinted>
  <dcterms:created xsi:type="dcterms:W3CDTF">2012-09-13T17:36:07Z</dcterms:created>
  <dcterms:modified xsi:type="dcterms:W3CDTF">2016-01-04T23:30:39Z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